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F86A-81C0-4EDE-9233-654FADAB8414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5CDE-42FD-4634-98C7-4DC7D16DD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F86A-81C0-4EDE-9233-654FADAB8414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5CDE-42FD-4634-98C7-4DC7D16DD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F86A-81C0-4EDE-9233-654FADAB8414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5CDE-42FD-4634-98C7-4DC7D16DD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F86A-81C0-4EDE-9233-654FADAB8414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5CDE-42FD-4634-98C7-4DC7D16DD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F86A-81C0-4EDE-9233-654FADAB8414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5CDE-42FD-4634-98C7-4DC7D16DD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F86A-81C0-4EDE-9233-654FADAB8414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5CDE-42FD-4634-98C7-4DC7D16DD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F86A-81C0-4EDE-9233-654FADAB8414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5CDE-42FD-4634-98C7-4DC7D16DD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F86A-81C0-4EDE-9233-654FADAB8414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5CDE-42FD-4634-98C7-4DC7D16DD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F86A-81C0-4EDE-9233-654FADAB8414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5CDE-42FD-4634-98C7-4DC7D16DD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F86A-81C0-4EDE-9233-654FADAB8414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5CDE-42FD-4634-98C7-4DC7D16DD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F86A-81C0-4EDE-9233-654FADAB8414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5CDE-42FD-4634-98C7-4DC7D16DD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0F86A-81C0-4EDE-9233-654FADAB8414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5CDE-42FD-4634-98C7-4DC7D16DD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_politic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8160"/>
            <a:ext cx="9144000" cy="582168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_phys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8160"/>
            <a:ext cx="9144000" cy="582168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_physical_bla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8160"/>
            <a:ext cx="9144000" cy="582168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lsfa.org/wp-content/uploads/2012/07/pacificnorthwestcoastvacation4_s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62600" cy="3690950"/>
          </a:xfrm>
          <a:prstGeom prst="rect">
            <a:avLst/>
          </a:prstGeom>
          <a:noFill/>
        </p:spPr>
      </p:pic>
      <p:pic>
        <p:nvPicPr>
          <p:cNvPr id="1028" name="Picture 4" descr="http://us.123rf.com/400wm/400/400/rigucci/rigucci1108/rigucci110800106/10347325-oregon-coast-pacific-northwest-cliffs--beach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1079" y="3505200"/>
            <a:ext cx="5022921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4600" y="53340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Pacific Northwest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allthingsnav.navigation.com/sites/default/files/field/image/SouthwestFoli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276600"/>
            <a:ext cx="7391400" cy="346139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9200" y="12192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Southwest</a:t>
            </a:r>
            <a:endParaRPr lang="en-US" sz="4000" dirty="0"/>
          </a:p>
        </p:txBody>
      </p:sp>
      <p:pic>
        <p:nvPicPr>
          <p:cNvPr id="19458" name="Picture 2" descr="http://wikitravel.org/upload/en/thumb/0/09/Grand-canyon-D7498.JPG/300px-Grand-canyon-D7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200"/>
            <a:ext cx="41656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4.bp.blogspot.com/-IYPVOj6aKys/ThlA5lzU30I/AAAAAAAAE4I/cx4Gv8_3lMA/s1600/DSC04501+On+the+pl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381000"/>
            <a:ext cx="9877425" cy="741045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90800" y="3048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Great Plains</a:t>
            </a: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newboldhouse.org/pix/EastW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67000" y="53340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Eastern Woodland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</Words>
  <Application>Microsoft Office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5</cp:revision>
  <dcterms:created xsi:type="dcterms:W3CDTF">2012-12-02T21:28:38Z</dcterms:created>
  <dcterms:modified xsi:type="dcterms:W3CDTF">2012-12-08T20:31:55Z</dcterms:modified>
</cp:coreProperties>
</file>